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8367" r:id="rId1"/>
  </p:sldMasterIdLst>
  <p:notesMasterIdLst>
    <p:notesMasterId r:id="rId7"/>
  </p:notesMasterIdLst>
  <p:sldIdLst>
    <p:sldId id="868" r:id="rId2"/>
    <p:sldId id="869" r:id="rId3"/>
    <p:sldId id="870" r:id="rId4"/>
    <p:sldId id="871" r:id="rId5"/>
    <p:sldId id="872" r:id="rId6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760000"/>
    <a:srgbClr val="CC0066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6" autoAdjust="0"/>
    <p:restoredTop sz="86434" autoAdjust="0"/>
  </p:normalViewPr>
  <p:slideViewPr>
    <p:cSldViewPr>
      <p:cViewPr varScale="1">
        <p:scale>
          <a:sx n="78" d="100"/>
          <a:sy n="78" d="100"/>
        </p:scale>
        <p:origin x="75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2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43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9ABC6D62-51A6-4A0E-AFA2-816619D36A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7E27E7C-D902-4CC3-9773-D0DF910325B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AB522A4-1B06-4AC0-BC1E-2970040D6482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5B2DBB8C-BC07-4745-8873-12FD028D25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9433E1C5-608D-4993-8937-FC372A33A5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833B149-EF11-415B-9EB5-7BA5CD54251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3E3FA83-89B6-4F3B-AE12-05F9275CB6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F09B859-0E04-4187-9558-477E95745C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3369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10F3F10-CBF6-4E5C-9731-74B33E2A6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F3F3C07C-716C-44BF-B34A-25F30D903D6C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27C9BE-F0F7-4489-AFCF-FC45CA886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EC4C78F-5D39-4BA3-808B-171A304FE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BC2CF5B2-D74D-4A42-904F-65FCF9DA5D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192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75B7C0F-39CE-4F55-8914-D0A6CFD4C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5F03E530-C865-410A-ABE4-691C023A910F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03C03AE-401C-4634-8015-702ACFC02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F6A8DFD-5D29-459F-8B1A-08F7F4F5A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17B15F7F-E3DF-48F2-8F6F-B9307912FD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4459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B0598DA-B04B-4C33-9022-8F654613C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FA119E64-EDD9-4362-A97A-713AEF023E41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3B5BDB0-3B96-4FC1-B607-6AE8AC807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312EBE-6418-4362-AA12-CA7D6D817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95C94D4C-9307-46DB-BC18-028E307970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7129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56ABB6-8B01-439A-B1DC-72A75EA51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232E2483-8FA9-4C19-B1C4-DDC72439B5F3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F64603-69C0-4A5D-94F7-981005197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01572F6-1E2C-459E-8860-6EEF63CBA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B5A9BF5F-F7EC-464A-9487-E293CE36B7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953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895B90-8E6C-466B-A570-0C79CE10C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5B1410FF-977E-4E2F-B116-D760F68E0926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3BA2BF-AC7F-4D84-8AE6-1EC650780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0D58E86-C10A-4CC3-9ACA-24C91D9E9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7D9130B6-C908-401F-BB5F-856C32F94C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0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BB84DCEB-00FA-4825-A683-330163562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6EEE9D7E-9728-46E1-810C-2A989221997D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4F3A11D2-40FC-4CD2-BBC9-6AB49E3D0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A0E3449-60BF-48B1-9DB0-44D68BEDE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12C2828F-39B7-4975-AA27-E22825FA3E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274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68867516-9F37-4B00-BFB4-E2FDB0EC5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8536E983-8BB3-48FE-B63C-EBDAEE164BDA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E5E481B5-8F71-4A5C-8519-861F644DA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2FB6ADD1-0950-4B4A-B63E-04BC482E2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B4B0E2AB-F560-4F8D-9970-F60D58CE4A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398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489BB10C-B4EB-4ECA-8086-2695D99DA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38464529-3350-4C02-B991-77E3CD9FA450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4A4873FA-DFAE-4748-B045-2323411DA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516CF0E1-DA15-46A0-A98D-67C9B0D84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5AEA04AD-A4D9-4AD5-A631-2058C5773A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54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F3C2934E-8323-4EB3-90F6-14F20B085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ABE16D7C-C5B1-4F77-B9F7-89865496AD74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07169096-4538-4A83-B8C3-91219DEE9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677203D7-45B9-4EEC-8308-30456D9F1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133556F3-CB4D-4315-9EE7-66424AF274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6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C786BDB8-85E8-4EC7-9D91-F7E051417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5D5FBBC3-70C6-402F-AA5C-462E0114F594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DBD95AE-7613-4443-8D9D-90F3A3579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64166898-B6D9-4115-BD70-BD0795168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10533C8B-DA0F-49AE-94C3-8DD1FEB137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8361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F53E81A3-94AD-4FE7-B334-6DC3BAD29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57468B4E-7D58-4E00-A089-AC959F2582A2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2300DAA2-5A5B-42AE-ADD2-4FA58B014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1D71818-419A-45CC-A86E-C90FDF59E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588EAACA-DCDF-4E06-8CF3-39B7CFC0EA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5277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0F6E31-0A6B-42E4-9A31-8548B2AA7E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0F43C2B7-ADD0-4E86-809E-46D1E3B21141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5E4472-D3D1-4904-8B30-583F3A8518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22F2CB-4202-4CDE-8CD5-9E7731FD5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FB1049B-2130-421D-8180-FB4DFDACE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9321" r:id="rId1"/>
    <p:sldLayoutId id="2147499322" r:id="rId2"/>
    <p:sldLayoutId id="2147499323" r:id="rId3"/>
    <p:sldLayoutId id="2147499324" r:id="rId4"/>
    <p:sldLayoutId id="2147499325" r:id="rId5"/>
    <p:sldLayoutId id="2147499326" r:id="rId6"/>
    <p:sldLayoutId id="2147499327" r:id="rId7"/>
    <p:sldLayoutId id="2147499328" r:id="rId8"/>
    <p:sldLayoutId id="2147499329" r:id="rId9"/>
    <p:sldLayoutId id="2147499330" r:id="rId10"/>
    <p:sldLayoutId id="21474993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/>
          </p:nvPr>
        </p:nvSpPr>
        <p:spPr>
          <a:xfrm>
            <a:off x="701675" y="685800"/>
            <a:ext cx="8229600" cy="2397125"/>
          </a:xfrm>
        </p:spPr>
        <p:txBody>
          <a:bodyPr/>
          <a:lstStyle/>
          <a:p>
            <a:r>
              <a:rPr lang="zh-TW" altLang="en-US" sz="4800" b="1" smtClean="0">
                <a:solidFill>
                  <a:srgbClr val="C00000"/>
                </a:solidFill>
              </a:rPr>
              <a:t>有孝父母有福氣</a:t>
            </a:r>
            <a:r>
              <a:rPr lang="en-US" altLang="en-US" b="1" smtClean="0">
                <a:solidFill>
                  <a:srgbClr val="002060"/>
                </a:solidFill>
                <a:ea typeface="新細明體" pitchFamily="18" charset="-120"/>
              </a:rPr>
              <a:t/>
            </a:r>
            <a:br>
              <a:rPr lang="en-US" altLang="en-US" b="1" smtClean="0">
                <a:solidFill>
                  <a:srgbClr val="002060"/>
                </a:solidFill>
                <a:ea typeface="新細明體" pitchFamily="18" charset="-120"/>
              </a:rPr>
            </a:br>
            <a:r>
              <a:rPr lang="en-US" altLang="en-US" sz="3200" b="1" smtClean="0">
                <a:solidFill>
                  <a:srgbClr val="002060"/>
                </a:solidFill>
                <a:ea typeface="新細明體" pitchFamily="18" charset="-120"/>
              </a:rPr>
              <a:t>Blessed are Those Who Honor Thy Father and Thy Mother</a:t>
            </a:r>
            <a:br>
              <a:rPr lang="en-US" altLang="en-US" sz="3200" b="1" smtClean="0">
                <a:solidFill>
                  <a:srgbClr val="002060"/>
                </a:solidFill>
                <a:ea typeface="新細明體" pitchFamily="18" charset="-120"/>
              </a:rPr>
            </a:br>
            <a:endParaRPr lang="en-US" altLang="en-US" sz="3200" b="1" smtClean="0">
              <a:solidFill>
                <a:srgbClr val="002060"/>
              </a:solidFill>
              <a:ea typeface="新細明體" pitchFamily="18" charset="-120"/>
            </a:endParaRPr>
          </a:p>
        </p:txBody>
      </p:sp>
      <p:sp>
        <p:nvSpPr>
          <p:cNvPr id="178179" name="Rectangle 4"/>
          <p:cNvSpPr>
            <a:spLocks noChangeArrowheads="1"/>
          </p:cNvSpPr>
          <p:nvPr/>
        </p:nvSpPr>
        <p:spPr bwMode="auto">
          <a:xfrm>
            <a:off x="685800" y="2743200"/>
            <a:ext cx="8458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8180" name="Rectangle 5"/>
          <p:cNvSpPr>
            <a:spLocks noChangeArrowheads="1"/>
          </p:cNvSpPr>
          <p:nvPr/>
        </p:nvSpPr>
        <p:spPr bwMode="auto">
          <a:xfrm>
            <a:off x="685800" y="2667000"/>
            <a:ext cx="7097713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TW" altLang="en-US" sz="3600" b="1">
                <a:solidFill>
                  <a:srgbClr val="C00000"/>
                </a:solidFill>
                <a:latin typeface="Times New Roman" panose="02020603050405020304" pitchFamily="18" charset="0"/>
              </a:rPr>
              <a:t>做人的</a:t>
            </a:r>
            <a:r>
              <a:rPr lang="zh-CN" altLang="en-US" sz="3600" b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孩子要</a:t>
            </a:r>
            <a:r>
              <a:rPr lang="zh-TW" altLang="en-US" sz="3600" b="1">
                <a:solidFill>
                  <a:srgbClr val="C00000"/>
                </a:solidFill>
                <a:latin typeface="Times New Roman" panose="02020603050405020304" pitchFamily="18" charset="0"/>
              </a:rPr>
              <a:t>有孝</a:t>
            </a:r>
            <a:endParaRPr lang="en-US" altLang="en-US" sz="3600" b="1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</a:rPr>
              <a:t>Honor thy father and thy mother</a:t>
            </a:r>
            <a:r>
              <a:rPr lang="en-US" altLang="en-US" b="1">
                <a:solidFill>
                  <a:srgbClr val="00B050"/>
                </a:solidFill>
                <a:latin typeface="Times New Roman" panose="02020603050405020304" pitchFamily="18" charset="0"/>
              </a:rPr>
              <a:t>,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zh-TW" b="1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en-US" sz="3600" b="1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奉養父母到年老</a:t>
            </a:r>
            <a:endParaRPr lang="en-US" altLang="en-US" sz="3600" b="1">
              <a:solidFill>
                <a:srgbClr val="C0000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</a:rPr>
              <a:t>Care for them as they age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4"/>
          <p:cNvSpPr>
            <a:spLocks noChangeArrowheads="1"/>
          </p:cNvSpPr>
          <p:nvPr/>
        </p:nvSpPr>
        <p:spPr bwMode="auto">
          <a:xfrm>
            <a:off x="685800" y="2743200"/>
            <a:ext cx="8458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9203" name="Rectangle 5"/>
          <p:cNvSpPr>
            <a:spLocks noChangeArrowheads="1"/>
          </p:cNvSpPr>
          <p:nvPr/>
        </p:nvSpPr>
        <p:spPr bwMode="auto">
          <a:xfrm>
            <a:off x="457200" y="762000"/>
            <a:ext cx="7097713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TW" altLang="en-US" sz="4400" b="1">
                <a:solidFill>
                  <a:srgbClr val="C00000"/>
                </a:solidFill>
                <a:latin typeface="Times New Roman" panose="02020603050405020304" pitchFamily="18" charset="0"/>
              </a:rPr>
              <a:t>嬰</a:t>
            </a:r>
            <a:r>
              <a:rPr lang="zh-CN" altLang="en-US" sz="4400" b="1">
                <a:solidFill>
                  <a:srgbClr val="C00000"/>
                </a:solidFill>
                <a:latin typeface="Times New Roman" panose="02020603050405020304" pitchFamily="18" charset="0"/>
              </a:rPr>
              <a:t>孩</a:t>
            </a:r>
            <a:r>
              <a:rPr lang="zh-TW" altLang="en-US" sz="4400" b="1">
                <a:solidFill>
                  <a:srgbClr val="C00000"/>
                </a:solidFill>
                <a:latin typeface="Times New Roman" panose="02020603050405020304" pitchFamily="18" charset="0"/>
              </a:rPr>
              <a:t>出世紅幼幼</a:t>
            </a:r>
            <a:endParaRPr lang="en-US" altLang="en-US" sz="4400" b="1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</a:rPr>
              <a:t>Back when you were a helpless, crying little bother,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zh-TW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en-US" sz="4400" b="1">
                <a:solidFill>
                  <a:srgbClr val="C00000"/>
                </a:solidFill>
                <a:latin typeface="Times New Roman" panose="02020603050405020304" pitchFamily="18" charset="0"/>
              </a:rPr>
              <a:t>父母照顧無時休</a:t>
            </a:r>
            <a:endParaRPr lang="en-US" altLang="zh-TW" sz="4400" b="1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</a:rPr>
              <a:t>Remember how they cared for you, with love that’d never disengage.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3"/>
          <p:cNvSpPr>
            <a:spLocks noChangeArrowheads="1"/>
          </p:cNvSpPr>
          <p:nvPr/>
        </p:nvSpPr>
        <p:spPr bwMode="auto">
          <a:xfrm>
            <a:off x="685800" y="304800"/>
            <a:ext cx="76962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TW" altLang="en-US" sz="3600" b="1">
                <a:solidFill>
                  <a:srgbClr val="C00000"/>
                </a:solidFill>
                <a:latin typeface="Times New Roman" panose="02020603050405020304" pitchFamily="18" charset="0"/>
              </a:rPr>
              <a:t>今日你能這才情</a:t>
            </a:r>
            <a:r>
              <a:rPr lang="en-US" altLang="zh-TW" sz="3600" b="1">
                <a:solidFill>
                  <a:srgbClr val="C00000"/>
                </a:solidFill>
                <a:latin typeface="Times New Roman" panose="02020603050405020304" pitchFamily="18" charset="0"/>
              </a:rPr>
              <a:t>,  </a:t>
            </a:r>
            <a:r>
              <a:rPr lang="zh-TW" altLang="en-US" sz="3600" b="1">
                <a:solidFill>
                  <a:srgbClr val="C00000"/>
                </a:solidFill>
                <a:latin typeface="Times New Roman" panose="02020603050405020304" pitchFamily="18" charset="0"/>
              </a:rPr>
              <a:t>社會和人通比評</a:t>
            </a:r>
            <a:endParaRPr lang="en-US" altLang="en-US" sz="3600" b="1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endParaRPr lang="en-US" altLang="zh-TW" b="1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</a:rPr>
              <a:t>Today, your talents, your wins, and your success, comparable to the best of the best;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3600" b="1">
                <a:solidFill>
                  <a:srgbClr val="C00000"/>
                </a:solidFill>
                <a:latin typeface="Times New Roman" panose="02020603050405020304" pitchFamily="18" charset="0"/>
              </a:rPr>
              <a:t>都</a:t>
            </a:r>
            <a:r>
              <a:rPr lang="zh-TW" altLang="en-US" sz="3600" b="1">
                <a:solidFill>
                  <a:srgbClr val="C00000"/>
                </a:solidFill>
                <a:latin typeface="Times New Roman" panose="02020603050405020304" pitchFamily="18" charset="0"/>
              </a:rPr>
              <a:t>是養育的恩情</a:t>
            </a:r>
            <a:r>
              <a:rPr lang="en-US" altLang="zh-TW" sz="3600" b="1">
                <a:solidFill>
                  <a:srgbClr val="C00000"/>
                </a:solidFill>
                <a:latin typeface="Times New Roman" panose="02020603050405020304" pitchFamily="18" charset="0"/>
              </a:rPr>
              <a:t>, </a:t>
            </a:r>
            <a:r>
              <a:rPr lang="zh-TW" altLang="en-US" sz="3600" b="1">
                <a:solidFill>
                  <a:srgbClr val="C00000"/>
                </a:solidFill>
                <a:latin typeface="Times New Roman" panose="02020603050405020304" pitchFamily="18" charset="0"/>
              </a:rPr>
              <a:t>咱</a:t>
            </a:r>
            <a:r>
              <a:rPr lang="zh-CN" altLang="en-US" sz="3600" b="1">
                <a:solidFill>
                  <a:srgbClr val="C00000"/>
                </a:solidFill>
                <a:latin typeface="Times New Roman" panose="02020603050405020304" pitchFamily="18" charset="0"/>
              </a:rPr>
              <a:t>要</a:t>
            </a:r>
            <a:r>
              <a:rPr lang="zh-TW" altLang="en-US" sz="3600" b="1">
                <a:solidFill>
                  <a:srgbClr val="C00000"/>
                </a:solidFill>
                <a:latin typeface="Times New Roman" panose="02020603050405020304" pitchFamily="18" charset="0"/>
              </a:rPr>
              <a:t>時刻記在心</a:t>
            </a:r>
            <a:endParaRPr lang="en-US" altLang="zh-TW" sz="3600" b="1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</a:rPr>
              <a:t>But how can a tiny seed grow into this towering cypress? Remember the faithful gardeners, toiled away without rest.</a:t>
            </a: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3"/>
          <p:cNvSpPr>
            <a:spLocks noChangeArrowheads="1"/>
          </p:cNvSpPr>
          <p:nvPr/>
        </p:nvSpPr>
        <p:spPr bwMode="auto">
          <a:xfrm>
            <a:off x="76200" y="381000"/>
            <a:ext cx="4159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1251" name="Rectangle 4"/>
          <p:cNvSpPr>
            <a:spLocks noChangeArrowheads="1"/>
          </p:cNvSpPr>
          <p:nvPr/>
        </p:nvSpPr>
        <p:spPr bwMode="auto">
          <a:xfrm>
            <a:off x="838200" y="685800"/>
            <a:ext cx="7696200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3600" b="1">
                <a:solidFill>
                  <a:srgbClr val="C00000"/>
                </a:solidFill>
                <a:latin typeface="Times New Roman" panose="02020603050405020304" pitchFamily="18" charset="0"/>
              </a:rPr>
              <a:t>聖經早就有教示</a:t>
            </a:r>
            <a:r>
              <a:rPr lang="en-US" altLang="zh-TW" sz="3600" b="1">
                <a:solidFill>
                  <a:srgbClr val="C00000"/>
                </a:solidFill>
                <a:latin typeface="Times New Roman" panose="02020603050405020304" pitchFamily="18" charset="0"/>
              </a:rPr>
              <a:t>, </a:t>
            </a:r>
            <a:r>
              <a:rPr lang="zh-TW" altLang="en-US" sz="3600" b="1">
                <a:solidFill>
                  <a:srgbClr val="C00000"/>
                </a:solidFill>
                <a:latin typeface="Times New Roman" panose="02020603050405020304" pitchFamily="18" charset="0"/>
              </a:rPr>
              <a:t>有孝的人有福氣</a:t>
            </a:r>
            <a:endParaRPr lang="en-US" altLang="en-US" sz="3600" b="1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TW" sz="3600" b="1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</a:rPr>
              <a:t>It is so taught in the Bible, my brother,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</a:rPr>
              <a:t>Blessed are those who honor thy father and thy mother</a:t>
            </a:r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en-US" sz="3600" b="1">
                <a:solidFill>
                  <a:srgbClr val="C00000"/>
                </a:solidFill>
                <a:latin typeface="Times New Roman" panose="02020603050405020304" pitchFamily="18" charset="0"/>
              </a:rPr>
              <a:t>孝順傳</a:t>
            </a:r>
            <a:r>
              <a:rPr lang="zh-CN" altLang="en-US" sz="3600" b="1">
                <a:solidFill>
                  <a:srgbClr val="C00000"/>
                </a:solidFill>
                <a:latin typeface="Times New Roman" panose="02020603050405020304" pitchFamily="18" charset="0"/>
              </a:rPr>
              <a:t>家</a:t>
            </a:r>
            <a:r>
              <a:rPr lang="zh-TW" altLang="en-US" sz="3600" b="1">
                <a:solidFill>
                  <a:srgbClr val="C00000"/>
                </a:solidFill>
                <a:latin typeface="Times New Roman" panose="02020603050405020304" pitchFamily="18" charset="0"/>
              </a:rPr>
              <a:t>美無比</a:t>
            </a:r>
            <a:endParaRPr lang="en-US" altLang="en-US" sz="3600" b="1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</a:rPr>
              <a:t>Handed down through the generations, a family treasure like no other.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3"/>
          <p:cNvSpPr>
            <a:spLocks noChangeArrowheads="1"/>
          </p:cNvSpPr>
          <p:nvPr/>
        </p:nvSpPr>
        <p:spPr bwMode="auto">
          <a:xfrm>
            <a:off x="381000" y="352425"/>
            <a:ext cx="83058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zh-TW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3600" b="1">
                <a:solidFill>
                  <a:srgbClr val="C00000"/>
                </a:solidFill>
                <a:latin typeface="Times New Roman" panose="02020603050405020304" pitchFamily="18" charset="0"/>
              </a:rPr>
              <a:t>聖經早就有教示</a:t>
            </a:r>
            <a:r>
              <a:rPr lang="en-US" altLang="zh-TW" sz="3600" b="1">
                <a:solidFill>
                  <a:srgbClr val="C00000"/>
                </a:solidFill>
                <a:latin typeface="Times New Roman" panose="02020603050405020304" pitchFamily="18" charset="0"/>
              </a:rPr>
              <a:t>, </a:t>
            </a:r>
            <a:r>
              <a:rPr lang="zh-TW" altLang="en-US" sz="3600" b="1">
                <a:solidFill>
                  <a:srgbClr val="C00000"/>
                </a:solidFill>
                <a:latin typeface="Times New Roman" panose="02020603050405020304" pitchFamily="18" charset="0"/>
              </a:rPr>
              <a:t>有孝的人有福氣</a:t>
            </a:r>
            <a:endParaRPr lang="en-US" altLang="zh-TW" sz="4400" b="1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</a:rPr>
              <a:t>It is so taught in the Bible, my brother,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</a:rPr>
              <a:t>Blessed are those who honor thy father and thy mother.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3600" b="1">
                <a:solidFill>
                  <a:srgbClr val="C00000"/>
                </a:solidFill>
                <a:latin typeface="Times New Roman" panose="02020603050405020304" pitchFamily="18" charset="0"/>
              </a:rPr>
              <a:t>有福氣</a:t>
            </a:r>
            <a:r>
              <a:rPr lang="en-US" altLang="zh-TW" sz="3600" b="1">
                <a:solidFill>
                  <a:srgbClr val="C00000"/>
                </a:solidFill>
                <a:latin typeface="Times New Roman" panose="02020603050405020304" pitchFamily="18" charset="0"/>
              </a:rPr>
              <a:t>,</a:t>
            </a:r>
            <a:r>
              <a:rPr lang="zh-TW" altLang="en-US" sz="3600" b="1">
                <a:solidFill>
                  <a:srgbClr val="C00000"/>
                </a:solidFill>
                <a:latin typeface="Times New Roman" panose="02020603050405020304" pitchFamily="18" charset="0"/>
              </a:rPr>
              <a:t>主賜平安和歡喜</a:t>
            </a:r>
            <a:endParaRPr lang="en-US" altLang="en-US" sz="3600" b="1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</a:rPr>
              <a:t>Blessed indeed, with peace and joy, we rejoice in the Lord all together.</a:t>
            </a: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6337</TotalTime>
  <Words>269</Words>
  <Application>Microsoft Office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新細明體</vt:lpstr>
      <vt:lpstr>SimSun</vt:lpstr>
      <vt:lpstr>Arial</vt:lpstr>
      <vt:lpstr>Calibri</vt:lpstr>
      <vt:lpstr>Times New Roman</vt:lpstr>
      <vt:lpstr>14_Office Theme</vt:lpstr>
      <vt:lpstr>有孝父母有福氣 Blessed are Those Who Honor Thy Father and Thy Mother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PEI</cp:lastModifiedBy>
  <cp:revision>382</cp:revision>
  <dcterms:created xsi:type="dcterms:W3CDTF">1999-09-19T02:56:02Z</dcterms:created>
  <dcterms:modified xsi:type="dcterms:W3CDTF">2018-05-21T00:15:03Z</dcterms:modified>
</cp:coreProperties>
</file>